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3" r:id="rId2"/>
    <p:sldId id="283" r:id="rId3"/>
    <p:sldId id="286" r:id="rId4"/>
    <p:sldId id="289" r:id="rId5"/>
    <p:sldId id="294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EBD06"/>
    <a:srgbClr val="FEC630"/>
    <a:srgbClr val="FC9B0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6B627-0362-499A-A334-A455E04CBDD7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EFC63-2C5A-45BF-89E6-BBA3711B1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4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308F8-C233-4CF5-A736-6D57F4C7D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52825A-872D-45C9-8FF0-A3A3D85AD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C12CC-B9D9-45E8-8E59-A8DA07F8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4A8D4-882A-4DF6-91DC-9A86D8C55C8E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1969A9-B91B-4D93-83D5-7B0FA9F5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1ECFCE-3743-4A19-A06D-EC3B09A9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3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7006F-65D4-4AC9-8B1B-E4BF8562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8E2DA4-AA73-4398-B630-47084741C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74B8C-31B5-4B66-BE1F-164BC9D8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AF96F-E63D-45E5-8978-26AD05B35E31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269A1C-EFEF-48FA-8470-E66734DC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65FC2-A4C4-4F4B-B859-016971D4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8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E52736-BF09-4E86-9B97-0571F5BF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AA98B-A286-4644-A92C-67755081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18AD07-0DF1-48A3-9374-30168EA5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6870-4E82-40A2-A0B2-15C9EBF27997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E4DFF-30D8-4EDB-A63F-4D9E0AF3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D24BDA-25DB-4432-98C3-3939D95C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96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89B76-824F-4DF9-84FC-E0D8C76E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094686-EF28-4BB8-AAE1-3050EF1D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6F265-952B-44E9-AC74-866F6B9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01FD-A840-4972-9EDE-AE91EC251468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FCF5EC-CC89-4E28-8D44-89F44DD5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A17B1-6900-4EB7-A04C-FDA941E2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8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F3310-4F21-4F14-A4AB-FD9CD405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DEEDD6-9923-4259-AC5C-DF0ED01E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779EF9-A0C5-4582-B44E-C1FCAD64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9F8D-7178-4375-838B-66B73044DBB8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B74582-ACC3-4170-9E8E-887593DD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304D7E-661C-489B-98E2-39E54D8E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51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918BB-EAD4-4EB5-BF40-326E0232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56BFEF-5D09-440F-9548-49B47EC16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8AAC9-50E2-4EFF-8C9D-8B47D0E60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1C5A66-F1D7-4E48-B89D-6F9AD642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320E-E6C4-4C5B-A7EB-E39B0A221A07}" type="datetime1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B69F6A-52DA-4CE5-B898-804AF778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73080-422A-47FE-8A88-E9E89744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62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CEC0F-58BD-4DA6-B79B-CBD20C12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B441D9-4600-4D24-A106-48AC97B7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40CC7A-F3CE-48CF-BFA5-BF993BC83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144766-D2A7-4315-8D19-4B9F13455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ED3C14C-ABF0-41AC-9617-1C46B8942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6F2634-E92C-4E04-8FEE-10F7B172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00413-6D0B-461A-98DD-ECBC62B60D8A}" type="datetime1">
              <a:rPr lang="pt-BR" smtClean="0"/>
              <a:t>02/06/2022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DDB5187-A0C6-45E5-8256-6A1A862E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6E81F5-0267-4E84-A3E0-FB7BF81E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4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27980-8A1F-440C-85DB-A38C36FC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70782-9C08-4D5F-BB81-113C1998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FF19-91EB-4CB2-8B53-265165280B55}" type="datetime1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63C5DF-6DE3-4A2D-81AF-93AF249E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96B61D-65BB-45EF-A6F4-7FEA7D71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07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75016A-A8F4-46B0-AC82-468D2BA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25D4-71F1-4BD8-AD67-68B691B201E7}" type="datetime1">
              <a:rPr lang="pt-BR" smtClean="0"/>
              <a:t>02/06/2022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97A2C3-56B2-49FD-B4BA-AA06109B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27221A-FE25-4DC5-BEF1-2F55B6FB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19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53565-B36A-4934-9209-5544C3FB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E17CF-55BD-407C-80EF-E8F46D2F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1CA447-4B43-4708-87C6-CD82D0CB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A54908-F86D-4FDA-81A0-16129622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6002-681A-4AE2-8E01-1348F5612B7A}" type="datetime1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6FA2A5-C8DD-4A15-A1C8-5842B56B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E35D29-3E27-417C-8871-61C839F0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8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7C248-763A-40ED-8255-23ECF163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F68F7A-D841-49EE-9358-3F5F0BA0B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88D5D1-6B3C-4D1D-9B37-B61FDA9E6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B7654C-F558-40FD-8461-59CA15C1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FD1A6-BF7C-40C9-8DF6-4DA11CA7BDA6}" type="datetime1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BE6821-29BA-4A16-AAE0-6CECDB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DFFF72-4943-4154-86BF-59E6EFD9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8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042A36-C9CA-4FBD-B9AE-BE465128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01FB9-182F-4818-9768-FD4B96EA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DB75C-C2BD-4011-8D54-AD101CA14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EDAF-C650-4948-825F-61E82BEA2D30}" type="datetime1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4A810-3F6F-4A47-B8DE-4E6D6A499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38190-8906-4948-8AD0-1C98A0857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9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-9753958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808023" y="1933377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10228688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333293" y="1713215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TextBox 56">
            <a:extLst>
              <a:ext uri="{FF2B5EF4-FFF2-40B4-BE49-F238E27FC236}">
                <a16:creationId xmlns:a16="http://schemas.microsoft.com/office/drawing/2014/main" id="{9621F0EC-F30B-4FB1-8034-BFA7FDCA59EF}"/>
              </a:ext>
            </a:extLst>
          </p:cNvPr>
          <p:cNvSpPr txBox="1"/>
          <p:nvPr/>
        </p:nvSpPr>
        <p:spPr>
          <a:xfrm>
            <a:off x="3531503" y="830194"/>
            <a:ext cx="7911826" cy="2585323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latin typeface="Tw Cen MT" panose="020B0602020104020603" pitchFamily="34" charset="0"/>
              </a:rPr>
              <a:t>SERVIDOR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latin typeface="Tw Cen MT" panose="020B0602020104020603" pitchFamily="34" charset="0"/>
              </a:rPr>
              <a:t>DE JOGOS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normalizeH="0" baseline="0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PARA MATCH</a:t>
            </a:r>
          </a:p>
        </p:txBody>
      </p:sp>
      <p:sp>
        <p:nvSpPr>
          <p:cNvPr id="42" name="Subtítulo 2">
            <a:extLst>
              <a:ext uri="{FF2B5EF4-FFF2-40B4-BE49-F238E27FC236}">
                <a16:creationId xmlns:a16="http://schemas.microsoft.com/office/drawing/2014/main" id="{377F13F9-470B-4CBB-9989-3A0397C45EF1}"/>
              </a:ext>
            </a:extLst>
          </p:cNvPr>
          <p:cNvSpPr txBox="1">
            <a:spLocks/>
          </p:cNvSpPr>
          <p:nvPr/>
        </p:nvSpPr>
        <p:spPr>
          <a:xfrm>
            <a:off x="3590855" y="3707896"/>
            <a:ext cx="7793122" cy="9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rgbClr val="525E5E"/>
                </a:solidFill>
                <a:latin typeface="Tw Cen MT" panose="020B0602020104020603" pitchFamily="34" charset="0"/>
              </a:rPr>
              <a:t>PROFESSOR: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HERBERT OLIVEIRA ROCHA</a:t>
            </a:r>
          </a:p>
          <a:p>
            <a:pPr algn="ctr"/>
            <a:r>
              <a:rPr lang="pt-BR" sz="2000" dirty="0">
                <a:solidFill>
                  <a:srgbClr val="525E5E"/>
                </a:solidFill>
                <a:latin typeface="Tw Cen MT" panose="020B0602020104020603" pitchFamily="34" charset="0"/>
              </a:rPr>
              <a:t>ALUNOS: LUCAS PRADO E GUILHERME ARAÚJO. 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03035D6-F07B-46AF-9AD7-9ECE9AD01ED0}"/>
              </a:ext>
            </a:extLst>
          </p:cNvPr>
          <p:cNvSpPr txBox="1"/>
          <p:nvPr/>
        </p:nvSpPr>
        <p:spPr>
          <a:xfrm>
            <a:off x="3104217" y="4585483"/>
            <a:ext cx="8766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2000" i="1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  <a:p>
            <a:pPr algn="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Nesse trabalho será abordado </a:t>
            </a:r>
            <a:r>
              <a:rPr lang="pt-BR" sz="2000" dirty="0">
                <a:latin typeface="Bahnschrift Light Condensed" panose="020B0502040204020203" pitchFamily="34" charset="0"/>
              </a:rPr>
              <a:t>uma breve apresentação sobre a solução que criamos para o </a:t>
            </a:r>
          </a:p>
          <a:p>
            <a:pPr algn="r"/>
            <a:r>
              <a:rPr lang="pt-BR" sz="2000" dirty="0">
                <a:latin typeface="Bahnschrift Light Condensed" panose="020B0502040204020203" pitchFamily="34" charset="0"/>
              </a:rPr>
              <a:t>projeto de </a:t>
            </a:r>
            <a:r>
              <a:rPr lang="pt-BR" sz="2000" dirty="0">
                <a:solidFill>
                  <a:srgbClr val="FEBD06"/>
                </a:solidFill>
                <a:latin typeface="Bahnschrift Light Condensed" panose="020B0502040204020203" pitchFamily="34" charset="0"/>
              </a:rPr>
              <a:t>Servidor de Jogos para match</a:t>
            </a:r>
            <a:r>
              <a:rPr lang="pt-BR" sz="2000" dirty="0">
                <a:latin typeface="Bahnschrift Light Condensed" panose="020B0502040204020203" pitchFamily="34" charset="0"/>
              </a:rPr>
              <a:t>. Além de uma apresentação </a:t>
            </a:r>
          </a:p>
          <a:p>
            <a:pPr algn="r"/>
            <a:r>
              <a:rPr lang="pt-BR" sz="2000" dirty="0">
                <a:latin typeface="Bahnschrift Light Condensed" panose="020B0502040204020203" pitchFamily="34" charset="0"/>
              </a:rPr>
              <a:t>do que é o servidor para jogos e suas características diferenciais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.</a:t>
            </a:r>
          </a:p>
          <a:p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87A4767-AAED-33AA-76DD-57A2BD54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92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10228688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333293" y="1713215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49AF06E-7ACC-465B-950C-785FE8DCFAB5}"/>
              </a:ext>
            </a:extLst>
          </p:cNvPr>
          <p:cNvSpPr txBox="1"/>
          <p:nvPr/>
        </p:nvSpPr>
        <p:spPr>
          <a:xfrm>
            <a:off x="2469594" y="715899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C9B0C"/>
                </a:solidFill>
                <a:latin typeface="Agency FB" panose="020B0503020202020204" pitchFamily="34" charset="0"/>
              </a:rPr>
              <a:t>DESCRIÇÃO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2625233" y="1817477"/>
            <a:ext cx="76084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Servidor multithread;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Bahnschrift Light Condense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Conexões de clientes simultaneamente.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Bahnschrift Light Condense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Sistema Unix que usa soquetes Unix para seu IPC;</a:t>
            </a:r>
          </a:p>
        </p:txBody>
      </p:sp>
      <p:pic>
        <p:nvPicPr>
          <p:cNvPr id="43" name="Picture 2" descr="Download] Linux Inter Process Communication (IPC) from Scratch Udemy Free  Download">
            <a:extLst>
              <a:ext uri="{FF2B5EF4-FFF2-40B4-BE49-F238E27FC236}">
                <a16:creationId xmlns:a16="http://schemas.microsoft.com/office/drawing/2014/main" id="{DFFAC37A-FBC1-4840-1BE0-45EE4528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r="12324"/>
          <a:stretch/>
        </p:blipFill>
        <p:spPr bwMode="auto">
          <a:xfrm>
            <a:off x="5497732" y="4150161"/>
            <a:ext cx="2967486" cy="23317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D8E09B-1F8A-A149-72D2-E851D630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53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838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49AF06E-7ACC-465B-950C-785FE8DCFAB5}"/>
              </a:ext>
            </a:extLst>
          </p:cNvPr>
          <p:cNvSpPr txBox="1"/>
          <p:nvPr/>
        </p:nvSpPr>
        <p:spPr>
          <a:xfrm>
            <a:off x="1986261" y="857646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A0A8"/>
                </a:solidFill>
                <a:latin typeface="Agency FB" panose="020B0503020202020204" pitchFamily="34" charset="0"/>
              </a:rPr>
              <a:t>BATTLE SHIP (BATALHA NAVAL)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1973610" y="1920937"/>
            <a:ext cx="7713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Inicia com um identificador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i="0" u="none" strike="noStrike" baseline="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Define um argumento de X e Y onde estará localizado “navio”</a:t>
            </a:r>
            <a:endParaRPr lang="pt-BR" sz="2400" dirty="0">
              <a:latin typeface="Bahnschrift Light Condensed" panose="020B0502040204020203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643DA0B-D2D4-73B0-B8CB-5916F33ADEDA}"/>
              </a:ext>
            </a:extLst>
          </p:cNvPr>
          <p:cNvSpPr txBox="1"/>
          <p:nvPr/>
        </p:nvSpPr>
        <p:spPr>
          <a:xfrm>
            <a:off x="1994286" y="3085521"/>
            <a:ext cx="77130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E tenta “bombardear” os outros players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6" name="Picture 2" descr="Batalha Naval - Fleet Battle – Apps no Google Play">
            <a:extLst>
              <a:ext uri="{FF2B5EF4-FFF2-40B4-BE49-F238E27FC236}">
                <a16:creationId xmlns:a16="http://schemas.microsoft.com/office/drawing/2014/main" id="{A01A3790-BF9B-4DBA-1AFD-1719D8B6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A0A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64" y="3837681"/>
            <a:ext cx="48768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0EFE90-0110-CF89-2BD9-4EB631A2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83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912395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9649586" y="1926635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20737" y="-20225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58756" y="1919893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1921995" y="2098743"/>
            <a:ext cx="691817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2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battleship_server</a:t>
            </a:r>
            <a:r>
              <a:rPr lang="pt-BR" sz="22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o código mestre executável que é capaz de aceitar múltiplas conexões de clientes simultaneamente.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2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2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battleship_cliente</a:t>
            </a:r>
            <a:r>
              <a:rPr lang="pt-BR" sz="22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 argumentos de linha de comando que especificam uma operação especificada por um player para que o servidor processe.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2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2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Linked_list</a:t>
            </a:r>
            <a:r>
              <a:rPr lang="pt-BR" sz="22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armazenar os identificadores exclusivos do cliente e com quem eles estão vinculados. 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2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2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Makefile</a:t>
            </a:r>
            <a:r>
              <a:rPr lang="pt-BR" sz="22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compilará os </a:t>
            </a:r>
            <a:r>
              <a:rPr lang="pt-BR" sz="2200" dirty="0" err="1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battleship_server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200" dirty="0" err="1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battleship_client</a:t>
            </a:r>
            <a:r>
              <a:rPr lang="pt-BR" sz="22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executáveis e suas dependências, cria os players e simula uma situação de jogo. 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F52584-B433-470B-8488-2ED72EE92D5C}"/>
              </a:ext>
            </a:extLst>
          </p:cNvPr>
          <p:cNvSpPr txBox="1"/>
          <p:nvPr/>
        </p:nvSpPr>
        <p:spPr>
          <a:xfrm>
            <a:off x="1931915" y="1043326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70C0"/>
                </a:solidFill>
                <a:latin typeface="Agency FB" panose="020B0503020202020204" pitchFamily="34" charset="0"/>
              </a:rPr>
              <a:t>IMPLEMENTAÇÃO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9ADF0C-9D2D-069F-4A11-B2BF5AD3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68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912395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9649586" y="1926635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379771" y="-20225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9182210" y="1919893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0CB4CF-0202-41E7-B818-C06A6090FEB4}"/>
              </a:ext>
            </a:extLst>
          </p:cNvPr>
          <p:cNvSpPr txBox="1"/>
          <p:nvPr/>
        </p:nvSpPr>
        <p:spPr>
          <a:xfrm>
            <a:off x="920986" y="599262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  <a:latin typeface="Agency FB" panose="020B0503020202020204" pitchFamily="34" charset="0"/>
              </a:rPr>
              <a:t>TESTE</a:t>
            </a:r>
          </a:p>
        </p:txBody>
      </p:sp>
      <p:pic>
        <p:nvPicPr>
          <p:cNvPr id="2" name="Gravação de tela de 02-06-2022 08_11_39">
            <a:hlinkClick r:id="" action="ppaction://media"/>
            <a:extLst>
              <a:ext uri="{FF2B5EF4-FFF2-40B4-BE49-F238E27FC236}">
                <a16:creationId xmlns:a16="http://schemas.microsoft.com/office/drawing/2014/main" id="{F48E7B3E-AABA-E9E8-0C7C-30E9F1B27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219" y="1313889"/>
            <a:ext cx="9360118" cy="5265067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F9EF98B-6EDD-2C58-AC22-5F4A5688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60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256</Words>
  <Application>Microsoft Office PowerPoint</Application>
  <PresentationFormat>Widescreen</PresentationFormat>
  <Paragraphs>59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Agency FB</vt:lpstr>
      <vt:lpstr>Arial</vt:lpstr>
      <vt:lpstr>Bahnschrift Light Condensed</vt:lpstr>
      <vt:lpstr>Bahnschrift Light SemiCondensed</vt:lpstr>
      <vt:lpstr>Calibri</vt:lpstr>
      <vt:lpstr>Calibri Light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Guilherme Araújo de Abreu Gomes</dc:creator>
  <cp:lastModifiedBy>Lucas</cp:lastModifiedBy>
  <cp:revision>45</cp:revision>
  <dcterms:created xsi:type="dcterms:W3CDTF">2020-11-29T17:32:41Z</dcterms:created>
  <dcterms:modified xsi:type="dcterms:W3CDTF">2022-06-02T16:30:07Z</dcterms:modified>
</cp:coreProperties>
</file>